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111"/>
    <a:srgbClr val="050505"/>
    <a:srgbClr val="8C3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4218" y="1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6F56-9659-2511-EDFA-33A28C75D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6F9CE-575A-EADA-8E9A-293A0961E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6D0C-AA9A-BC3E-7690-849D35C5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0178F-6DAC-F3CA-F4C0-7254B85C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237B1-C1BC-583F-6B37-0F5C942F6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958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FB455-731C-E01F-234E-29333376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61B9C-C5DC-BAA3-D88A-F4D91D056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26259-B830-1308-D577-9EA53C30B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E25C4-0712-976F-16CB-142C7BD50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44F3E-CD39-686C-2C5B-406F5765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55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DC416B-F368-91FE-4959-AF904E39AF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56364-0123-8F02-51AA-C3B253E4C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E4CA5-349F-4749-80FA-C36E1D510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269A8-76FA-B8C4-FF84-EB40E49FD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ECEB3-7251-33E1-0132-732CACD1E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528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1051-0D84-8B04-A20B-3E1F7D567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2F5CF-5596-2192-7FE2-6F26DAB08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38C6-06BA-D704-7F08-1F6A8DB7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71AC8-E0D9-AEDC-7400-EBC52E1FA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64AF8-E1CE-934B-9CFE-CB98A3041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022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FA9A2-ED96-D4A2-937C-D2AEB138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4B899-212C-8659-A93C-250FCAB9E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4B8A4-CB33-09A2-D415-1C28E2A5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76D6D-F39F-8DB2-C8E7-5FD9C1B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CA1E9-4452-275E-418E-652791FC4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5600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9381-DFC6-8E88-6829-4C5AFFD9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4002F-8FBB-EAFF-4DC9-747365FCA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99844C-8DCD-B094-0E60-A5D8F4C4C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4157B-C402-7AB0-FB1E-A0A2FFED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73A470-4016-982E-53A9-A7C40F132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5DD9D-8DA8-FFF2-4B9B-F463DEA9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287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12F2D-9274-C72C-7CFC-C421CF991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6A5F4-B060-F77F-3EBA-06A352344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DFD92-4126-8EEF-61F3-FBB86A89E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0E5B75-1AE8-08FF-6C88-C56ECEC608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4B7DE8-A32B-C8D0-7E43-4356DA24E9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086BB4-7568-DB30-4190-25C94738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AE94C9-0315-002D-B2E2-86F89D67B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F19EC3-FC98-6036-EEB4-D093564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9139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1CAE0-D7E4-03D5-E9ED-0CE26B7E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4B2053-9FCE-063E-1110-03A8DD549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8A1DB-F6D4-321B-BDF1-B322CEFDB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671FC-B41D-36E0-A188-837E0F0A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6916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83612-834F-479F-DDA1-05B229775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69F13-2E9D-C18B-6064-45F9D9060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00CFA-4842-686D-EB1C-844A841F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049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2D66F-5F64-0158-D554-E38BC679F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47C61-DDBE-3E43-A523-34AA19CBB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5B998-C55B-810A-09C4-4709544FC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C13830-0581-F630-CD43-F2DAB6745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0CD37-182A-41E8-8077-E921BADD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BD1FD-F9D0-E055-B3FB-EEF53A97C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9198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FA579-C16E-AA9B-854E-CF083042D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8B9634-FA03-00A2-E80F-95AFE6F25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2472E6-1C17-28D1-C157-344677A17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E5E25-085B-1827-C30F-DB929E2CD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B5ADD-CC77-9879-2DC8-86A90D929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79D59-1470-EBA2-6137-A7E3F842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5464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C8BB4-5316-0FAB-BF82-24D66A4F8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7D26A-1F0E-587D-BDBC-A7682C3ED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59529-A4EB-3C9D-25E1-4D5FB8A1EC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A044D-4B9D-4353-B8A9-68D063845DE4}" type="datetimeFigureOut">
              <a:rPr lang="fr-FR" smtClean="0"/>
              <a:t>16/06/2023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2E43-F178-E709-7F79-AC675DBEA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BC4DD-D881-3A85-49E8-621603D91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8C711-EF61-4983-9995-BD792428749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7838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5B414A-5C5D-D43E-7F04-5226442492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²</a:t>
            </a:r>
          </a:p>
        </p:txBody>
      </p:sp>
      <p:pic>
        <p:nvPicPr>
          <p:cNvPr id="6" name="Picture 5" descr="A picture containing art, cartoon, light&#10;&#10;Description automatically generated">
            <a:extLst>
              <a:ext uri="{FF2B5EF4-FFF2-40B4-BE49-F238E27FC236}">
                <a16:creationId xmlns:a16="http://schemas.microsoft.com/office/drawing/2014/main" id="{A6695D23-186F-1622-C99F-C37A0C797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70" y="1743556"/>
            <a:ext cx="3934273" cy="3934273"/>
          </a:xfrm>
          <a:prstGeom prst="rect">
            <a:avLst/>
          </a:prstGeom>
        </p:spPr>
      </p:pic>
      <p:pic>
        <p:nvPicPr>
          <p:cNvPr id="23" name="Picture 22" descr="A picture containing tan, yellow, chest of drawers, art&#10;&#10;Description automatically generated">
            <a:extLst>
              <a:ext uri="{FF2B5EF4-FFF2-40B4-BE49-F238E27FC236}">
                <a16:creationId xmlns:a16="http://schemas.microsoft.com/office/drawing/2014/main" id="{559C3DE4-6301-6C69-7E9A-0C94A9ED4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234" y="1976833"/>
            <a:ext cx="1734208" cy="2585642"/>
          </a:xfrm>
          <a:prstGeom prst="rect">
            <a:avLst/>
          </a:prstGeom>
        </p:spPr>
      </p:pic>
      <p:pic>
        <p:nvPicPr>
          <p:cNvPr id="25" name="Picture 24" descr="A picture containing tan, yellow, chest of drawers, art&#10;&#10;Description automatically generated">
            <a:extLst>
              <a:ext uri="{FF2B5EF4-FFF2-40B4-BE49-F238E27FC236}">
                <a16:creationId xmlns:a16="http://schemas.microsoft.com/office/drawing/2014/main" id="{D1D4555D-E208-EC58-C5D6-1500EC565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14" y="1976833"/>
            <a:ext cx="1734208" cy="2585642"/>
          </a:xfrm>
          <a:prstGeom prst="rect">
            <a:avLst/>
          </a:prstGeom>
        </p:spPr>
      </p:pic>
      <p:pic>
        <p:nvPicPr>
          <p:cNvPr id="26" name="Picture 25" descr="A picture containing tan, yellow, chest of drawers, art&#10;&#10;Description automatically generated">
            <a:extLst>
              <a:ext uri="{FF2B5EF4-FFF2-40B4-BE49-F238E27FC236}">
                <a16:creationId xmlns:a16="http://schemas.microsoft.com/office/drawing/2014/main" id="{F8EAB9CB-0601-CA0F-6122-9F35A8E87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107" y="1977256"/>
            <a:ext cx="1734208" cy="2585642"/>
          </a:xfrm>
          <a:prstGeom prst="rect">
            <a:avLst/>
          </a:prstGeom>
        </p:spPr>
      </p:pic>
      <p:pic>
        <p:nvPicPr>
          <p:cNvPr id="27" name="Picture 26" descr="A picture containing tan, yellow, chest of drawers, art&#10;&#10;Description automatically generated">
            <a:extLst>
              <a:ext uri="{FF2B5EF4-FFF2-40B4-BE49-F238E27FC236}">
                <a16:creationId xmlns:a16="http://schemas.microsoft.com/office/drawing/2014/main" id="{99C34063-82AA-5274-611C-D1700C2BE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9528" y="1983153"/>
            <a:ext cx="1734208" cy="2585642"/>
          </a:xfrm>
          <a:prstGeom prst="rect">
            <a:avLst/>
          </a:prstGeom>
        </p:spPr>
      </p:pic>
      <p:pic>
        <p:nvPicPr>
          <p:cNvPr id="29" name="Picture 28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EA71A252-138E-E192-F6C7-009DFF89E6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117" y="4595801"/>
            <a:ext cx="1648515" cy="6905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B66973-93BF-4603-7241-A91550F7645D}"/>
              </a:ext>
            </a:extLst>
          </p:cNvPr>
          <p:cNvSpPr txBox="1"/>
          <p:nvPr/>
        </p:nvSpPr>
        <p:spPr>
          <a:xfrm>
            <a:off x="4445101" y="4590062"/>
            <a:ext cx="165257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8C3B00"/>
                </a:solidFill>
              </a:rPr>
              <a:t>Mathis Galliano</a:t>
            </a:r>
          </a:p>
          <a:p>
            <a:pPr algn="ctr"/>
            <a:endParaRPr lang="en-US" sz="800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Group Chief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- 3D Designer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AI manager </a:t>
            </a:r>
          </a:p>
        </p:txBody>
      </p:sp>
      <p:pic>
        <p:nvPicPr>
          <p:cNvPr id="30" name="Picture 29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2FEA86CF-C7B7-581B-9463-BE850D92A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940" y="4595801"/>
            <a:ext cx="1648515" cy="690574"/>
          </a:xfrm>
          <a:prstGeom prst="rect">
            <a:avLst/>
          </a:prstGeom>
        </p:spPr>
      </p:pic>
      <p:pic>
        <p:nvPicPr>
          <p:cNvPr id="31" name="Picture 30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8B8B441F-8769-F5D4-0DC6-3F8B4AA06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933" y="4590500"/>
            <a:ext cx="1648515" cy="690574"/>
          </a:xfrm>
          <a:prstGeom prst="rect">
            <a:avLst/>
          </a:prstGeom>
        </p:spPr>
      </p:pic>
      <p:pic>
        <p:nvPicPr>
          <p:cNvPr id="32" name="Picture 31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F34671C6-BE7F-AE83-E47E-C31C51A40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354" y="4596820"/>
            <a:ext cx="1648515" cy="6905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5238AFF-5BED-3E93-80A3-E3B771141CA5}"/>
              </a:ext>
            </a:extLst>
          </p:cNvPr>
          <p:cNvSpPr txBox="1"/>
          <p:nvPr/>
        </p:nvSpPr>
        <p:spPr>
          <a:xfrm>
            <a:off x="6334741" y="4590062"/>
            <a:ext cx="180278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8C3B00"/>
                </a:solidFill>
              </a:rPr>
              <a:t>Louis </a:t>
            </a:r>
          </a:p>
          <a:p>
            <a:pPr algn="ctr"/>
            <a:r>
              <a:rPr lang="en-US" sz="2000" b="1" dirty="0">
                <a:solidFill>
                  <a:srgbClr val="8C3B00"/>
                </a:solidFill>
              </a:rPr>
              <a:t>Rodet</a:t>
            </a:r>
          </a:p>
          <a:p>
            <a:pPr algn="ctr"/>
            <a:endParaRPr lang="en-US" sz="800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Web Designer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- 2D Designer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Scene manager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DF13F7-87EF-7FA6-8591-32A32E09EB32}"/>
              </a:ext>
            </a:extLst>
          </p:cNvPr>
          <p:cNvSpPr txBox="1"/>
          <p:nvPr/>
        </p:nvSpPr>
        <p:spPr>
          <a:xfrm>
            <a:off x="8227937" y="4590062"/>
            <a:ext cx="188975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8C3B00"/>
                </a:solidFill>
              </a:rPr>
              <a:t>Abel</a:t>
            </a:r>
          </a:p>
          <a:p>
            <a:pPr algn="ctr"/>
            <a:r>
              <a:rPr lang="en-US" sz="2000" b="1" dirty="0" err="1">
                <a:solidFill>
                  <a:srgbClr val="8C3B00"/>
                </a:solidFill>
              </a:rPr>
              <a:t>Chartier</a:t>
            </a:r>
            <a:endParaRPr lang="en-US" sz="2000" b="1" dirty="0">
              <a:solidFill>
                <a:srgbClr val="8C3B00"/>
              </a:solidFill>
            </a:endParaRPr>
          </a:p>
          <a:p>
            <a:pPr algn="ctr"/>
            <a:endParaRPr lang="en-US" sz="800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Gameplay developer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Sound Designer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7D6B1-7590-1E61-B93D-D41C4B398E2A}"/>
              </a:ext>
            </a:extLst>
          </p:cNvPr>
          <p:cNvSpPr txBox="1"/>
          <p:nvPr/>
        </p:nvSpPr>
        <p:spPr>
          <a:xfrm>
            <a:off x="10290347" y="4595301"/>
            <a:ext cx="17104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8C3B00"/>
                </a:solidFill>
              </a:rPr>
              <a:t>Antoine </a:t>
            </a:r>
            <a:r>
              <a:rPr lang="en-US" sz="2000" b="1" dirty="0" err="1">
                <a:solidFill>
                  <a:srgbClr val="8C3B00"/>
                </a:solidFill>
              </a:rPr>
              <a:t>Mosimann</a:t>
            </a:r>
            <a:endParaRPr lang="en-US" sz="2000" b="1" dirty="0">
              <a:solidFill>
                <a:srgbClr val="8C3B00"/>
              </a:solidFill>
            </a:endParaRPr>
          </a:p>
          <a:p>
            <a:pPr algn="ctr"/>
            <a:endParaRPr lang="en-US" sz="800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Multiplayer Developer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- Git maintainer</a:t>
            </a:r>
          </a:p>
        </p:txBody>
      </p:sp>
      <p:pic>
        <p:nvPicPr>
          <p:cNvPr id="36" name="Picture 35" descr="A picture containing rectangle, picture frame, screenshot, frame&#10;&#10;Description automatically generated">
            <a:extLst>
              <a:ext uri="{FF2B5EF4-FFF2-40B4-BE49-F238E27FC236}">
                <a16:creationId xmlns:a16="http://schemas.microsoft.com/office/drawing/2014/main" id="{D4F42C6D-FC5A-30C7-029C-8EF16B958A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746" y="1851025"/>
            <a:ext cx="1905000" cy="2823370"/>
          </a:xfrm>
          <a:prstGeom prst="rect">
            <a:avLst/>
          </a:prstGeom>
        </p:spPr>
      </p:pic>
      <p:pic>
        <p:nvPicPr>
          <p:cNvPr id="37" name="Picture 36" descr="A picture containing rectangle, picture frame, screenshot, frame&#10;&#10;Description automatically generated">
            <a:extLst>
              <a:ext uri="{FF2B5EF4-FFF2-40B4-BE49-F238E27FC236}">
                <a16:creationId xmlns:a16="http://schemas.microsoft.com/office/drawing/2014/main" id="{3E9970D8-FA1B-E585-B2FA-40D71CC18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718" y="1851025"/>
            <a:ext cx="1905000" cy="2823370"/>
          </a:xfrm>
          <a:prstGeom prst="rect">
            <a:avLst/>
          </a:prstGeom>
        </p:spPr>
      </p:pic>
      <p:pic>
        <p:nvPicPr>
          <p:cNvPr id="38" name="Picture 37" descr="A picture containing rectangle, picture frame, screenshot, frame&#10;&#10;Description automatically generated">
            <a:extLst>
              <a:ext uri="{FF2B5EF4-FFF2-40B4-BE49-F238E27FC236}">
                <a16:creationId xmlns:a16="http://schemas.microsoft.com/office/drawing/2014/main" id="{76EE49B4-40AA-B45B-54F8-3F52B6BB5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690" y="1851025"/>
            <a:ext cx="1905000" cy="2823370"/>
          </a:xfrm>
          <a:prstGeom prst="rect">
            <a:avLst/>
          </a:prstGeom>
        </p:spPr>
      </p:pic>
      <p:pic>
        <p:nvPicPr>
          <p:cNvPr id="39" name="Picture 38" descr="A picture containing rectangle, picture frame, screenshot, frame&#10;&#10;Description automatically generated">
            <a:extLst>
              <a:ext uri="{FF2B5EF4-FFF2-40B4-BE49-F238E27FC236}">
                <a16:creationId xmlns:a16="http://schemas.microsoft.com/office/drawing/2014/main" id="{1DA65A98-DB8F-E917-A5DB-F755285A84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930" y="1857345"/>
            <a:ext cx="1905000" cy="2823370"/>
          </a:xfrm>
          <a:prstGeom prst="rect">
            <a:avLst/>
          </a:prstGeom>
        </p:spPr>
      </p:pic>
      <p:pic>
        <p:nvPicPr>
          <p:cNvPr id="13" name="Picture 12" descr="A picture containing human face, person, clothing, portrait&#10;&#10;Description automatically generated">
            <a:extLst>
              <a:ext uri="{FF2B5EF4-FFF2-40B4-BE49-F238E27FC236}">
                <a16:creationId xmlns:a16="http://schemas.microsoft.com/office/drawing/2014/main" id="{E8817788-D80E-0069-CF6E-3C51AE8F810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9"/>
          <a:stretch/>
        </p:blipFill>
        <p:spPr>
          <a:xfrm>
            <a:off x="10290347" y="2032206"/>
            <a:ext cx="1652572" cy="2478858"/>
          </a:xfrm>
          <a:prstGeom prst="rect">
            <a:avLst/>
          </a:prstGeom>
        </p:spPr>
      </p:pic>
      <p:pic>
        <p:nvPicPr>
          <p:cNvPr id="15" name="Picture 14" descr="A person taking a selfie&#10;&#10;Description automatically generated">
            <a:extLst>
              <a:ext uri="{FF2B5EF4-FFF2-40B4-BE49-F238E27FC236}">
                <a16:creationId xmlns:a16="http://schemas.microsoft.com/office/drawing/2014/main" id="{FCA0815C-0AE8-3901-CC6E-CC85DEC3C2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048" y="2025886"/>
            <a:ext cx="1657400" cy="2485178"/>
          </a:xfrm>
          <a:prstGeom prst="rect">
            <a:avLst/>
          </a:prstGeom>
        </p:spPr>
      </p:pic>
      <p:pic>
        <p:nvPicPr>
          <p:cNvPr id="9" name="Picture 8" descr="A young person smiling with his hands in his pockets&#10;&#10;Description automatically generated with low confidence">
            <a:extLst>
              <a:ext uri="{FF2B5EF4-FFF2-40B4-BE49-F238E27FC236}">
                <a16:creationId xmlns:a16="http://schemas.microsoft.com/office/drawing/2014/main" id="{B5F35E0A-D09E-1D9E-A0A7-FA260518F71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4" t="3586" r="19344" b="35103"/>
          <a:stretch/>
        </p:blipFill>
        <p:spPr>
          <a:xfrm>
            <a:off x="6391726" y="2032206"/>
            <a:ext cx="1652571" cy="2478858"/>
          </a:xfrm>
          <a:prstGeom prst="rect">
            <a:avLst/>
          </a:prstGeom>
        </p:spPr>
      </p:pic>
      <p:pic>
        <p:nvPicPr>
          <p:cNvPr id="11" name="Picture 10" descr="A person in a white shirt&#10;&#10;Description automatically generated">
            <a:extLst>
              <a:ext uri="{FF2B5EF4-FFF2-40B4-BE49-F238E27FC236}">
                <a16:creationId xmlns:a16="http://schemas.microsoft.com/office/drawing/2014/main" id="{00033646-9B8B-88EE-7DA3-4599E0192FA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2" t="1652" r="16242" b="35047"/>
          <a:stretch/>
        </p:blipFill>
        <p:spPr>
          <a:xfrm>
            <a:off x="4445101" y="2032205"/>
            <a:ext cx="1657400" cy="2478859"/>
          </a:xfrm>
          <a:prstGeom prst="rect">
            <a:avLst/>
          </a:prstGeom>
        </p:spPr>
      </p:pic>
      <p:pic>
        <p:nvPicPr>
          <p:cNvPr id="42" name="Picture 41" descr="A picture containing green, light&#10;&#10;Description automatically generated">
            <a:extLst>
              <a:ext uri="{FF2B5EF4-FFF2-40B4-BE49-F238E27FC236}">
                <a16:creationId xmlns:a16="http://schemas.microsoft.com/office/drawing/2014/main" id="{D0AA318C-7CB0-9A83-74A7-9E5D049080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435475" y="455131"/>
            <a:ext cx="129679" cy="798886"/>
          </a:xfrm>
          <a:prstGeom prst="rect">
            <a:avLst/>
          </a:prstGeom>
        </p:spPr>
      </p:pic>
      <p:pic>
        <p:nvPicPr>
          <p:cNvPr id="43" name="Picture 42" descr="A picture containing green, light&#10;&#10;Description automatically generated">
            <a:extLst>
              <a:ext uri="{FF2B5EF4-FFF2-40B4-BE49-F238E27FC236}">
                <a16:creationId xmlns:a16="http://schemas.microsoft.com/office/drawing/2014/main" id="{5B744612-8785-CEEF-C52C-74A6F40045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354969" y="473622"/>
            <a:ext cx="129679" cy="798886"/>
          </a:xfrm>
          <a:prstGeom prst="rect">
            <a:avLst/>
          </a:prstGeom>
        </p:spPr>
      </p:pic>
      <p:pic>
        <p:nvPicPr>
          <p:cNvPr id="33" name="Picture 32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9A8A1AEA-953A-0532-F1B2-D14822CD87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1031415"/>
            <a:ext cx="4267200" cy="50203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C16D4CB-CA70-7CB5-0782-689FC2869A06}"/>
              </a:ext>
            </a:extLst>
          </p:cNvPr>
          <p:cNvSpPr txBox="1"/>
          <p:nvPr/>
        </p:nvSpPr>
        <p:spPr>
          <a:xfrm>
            <a:off x="4069975" y="1000702"/>
            <a:ext cx="4099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err="1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ZenTianJi</a:t>
            </a:r>
            <a:r>
              <a:rPr lang="fr-FR" sz="2800" b="1" dirty="0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Corp</a:t>
            </a:r>
          </a:p>
        </p:txBody>
      </p:sp>
      <p:pic>
        <p:nvPicPr>
          <p:cNvPr id="21" name="Picture 20" descr="A picture containing art, design&#10;&#10;Description automatically generated with medium confidence">
            <a:extLst>
              <a:ext uri="{FF2B5EF4-FFF2-40B4-BE49-F238E27FC236}">
                <a16:creationId xmlns:a16="http://schemas.microsoft.com/office/drawing/2014/main" id="{297BEBAF-C201-2C96-951F-0B77B5D78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5" y="135521"/>
            <a:ext cx="5543550" cy="8309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47834E-D41F-8B80-CE3D-3CBBD2877FA6}"/>
              </a:ext>
            </a:extLst>
          </p:cNvPr>
          <p:cNvSpPr txBox="1"/>
          <p:nvPr/>
        </p:nvSpPr>
        <p:spPr>
          <a:xfrm>
            <a:off x="0" y="135521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 err="1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Senzo</a:t>
            </a:r>
            <a:r>
              <a:rPr lang="fr-FR" sz="4800" b="1" dirty="0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fr-FR" sz="4800" b="1" dirty="0" err="1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Michi</a:t>
            </a:r>
            <a:endParaRPr lang="fr-FR" sz="4800" b="1" dirty="0">
              <a:solidFill>
                <a:srgbClr val="8C3B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5" name="Picture 44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5A214640-49B8-1F53-AF9A-7073C2B3490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696" y="0"/>
            <a:ext cx="1125407" cy="76200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B654D5C-BF17-2B10-BB6A-D8ED9D1C43C8}"/>
              </a:ext>
            </a:extLst>
          </p:cNvPr>
          <p:cNvSpPr txBox="1"/>
          <p:nvPr/>
        </p:nvSpPr>
        <p:spPr>
          <a:xfrm>
            <a:off x="0" y="6272237"/>
            <a:ext cx="5076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rgbClr val="8C3B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senzo-no-michi.github.io</a:t>
            </a:r>
          </a:p>
        </p:txBody>
      </p:sp>
    </p:spTree>
    <p:extLst>
      <p:ext uri="{BB962C8B-B14F-4D97-AF65-F5344CB8AC3E}">
        <p14:creationId xmlns:p14="http://schemas.microsoft.com/office/powerpoint/2010/main" val="3169821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49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 Rodet</dc:creator>
  <cp:lastModifiedBy>Louis Rodet</cp:lastModifiedBy>
  <cp:revision>1</cp:revision>
  <dcterms:created xsi:type="dcterms:W3CDTF">2023-06-15T23:34:00Z</dcterms:created>
  <dcterms:modified xsi:type="dcterms:W3CDTF">2023-06-16T01:12:40Z</dcterms:modified>
</cp:coreProperties>
</file>

<file path=docProps/thumbnail.jpeg>
</file>